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66"/>
    <p:restoredTop sz="96405"/>
  </p:normalViewPr>
  <p:slideViewPr>
    <p:cSldViewPr snapToGrid="0" snapToObjects="1">
      <p:cViewPr varScale="1">
        <p:scale>
          <a:sx n="144" d="100"/>
          <a:sy n="144" d="100"/>
        </p:scale>
        <p:origin x="216" y="4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2.jpeg>
</file>

<file path=ppt/media/image3.jpeg>
</file>

<file path=ppt/media/image4.jpeg>
</file>

<file path=ppt/media/image5.jpeg>
</file>

<file path=ppt/media/image6.jpg>
</file>

<file path=ppt/media/image7.JP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Modifica gli stili del testo dello schema
Secondo livello
Terzo livello
Quarto livello
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
Secondo livello
Terzo livello
Quarto livello
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Modifica gli stili del testo dello schema
Secondo livello
Terzo livello
Quarto livello
Quinto livello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it-IT"/>
              <a:t>Modifica gli stili del testo dello schema
Secondo livello
Terzo livello
Quarto livello
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it-IT"/>
              <a:t>Modifica gli stili del testo dello schema
Secondo livello
Terzo livello
Quarto livello
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 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it-IT"/>
              <a:t>Modifica gli stili del testo dello schema
Secondo livello
Terzo livello
Quarto livello
Quinto livello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
Secondo livello
Terzo livello
Quarto livello
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it-IT"/>
              <a:t>Modifica gli stili del testo dello schema
Secondo livello
Terzo livello
Quarto livello
Quinto livello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
Secondo livello
Terzo livello
Quarto livello
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it-IT"/>
              <a:t>Modifica gli stili del testo dello schema
Secondo livello
Terzo livello
Quarto livello
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it-IT"/>
              <a:t>Modifica gli stili del testo dello schema
Secondo livello
Terzo livello
Quarto livello
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it-IT"/>
              <a:t>Modifica gli stili del testo dello schema
Secondo livello
Terzo livello
Quarto livello
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
Secondo livello
Terzo livello
Quarto livello
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Modifica gli stili del testo dello schema
Secondo livello
Terzo livello
Quarto livello
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Modifica gli stili del testo dello schema
Secondo livello
Terzo livello
Quarto livello
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
Secondo livello
Terzo livello
Quarto livello
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Modifica gli stili del testo dello schema
Secondo livello
Terzo livello
Quarto livello
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
Secondo livello
Terzo livello
Quarto livello
Quinto livello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Modifica gli stili del testo dello schema
Secondo livello
Terzo livello
Quarto livello
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2/21/22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2/21/22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2/21/22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/>
              <a:t>Modifica gli stili del testo dello schema
Secondo livello
Terzo livello
Quarto livello
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Modifica gli stili del testo dello schema
Secondo livello
Terzo livello
Quarto livello
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Modifica gli stili del testo dello schema
Secondo livello
Terzo livello
Quarto livello
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2/21/22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it-IT"/>
              <a:t>Modifica gli stili del testo dello schema
Secondo livello
Terzo livello
Quarto livello
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2/21/22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46760B4-E268-3548-BFE4-533C14192AA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Progetto serratura ad apertura Bluetooth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E0178765-BC7C-AB4F-8FAC-36054F98EF5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Corso Internet Of Things</a:t>
            </a:r>
          </a:p>
        </p:txBody>
      </p:sp>
    </p:spTree>
    <p:extLst>
      <p:ext uri="{BB962C8B-B14F-4D97-AF65-F5344CB8AC3E}">
        <p14:creationId xmlns:p14="http://schemas.microsoft.com/office/powerpoint/2010/main" val="36182294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2A41995-6C4C-2943-9FC7-E9D56C47A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Scrittura codice Python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01CE04A-9DB7-084F-8FD6-D4025E7DD1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2638" y="2047239"/>
            <a:ext cx="10603548" cy="4191001"/>
          </a:xfrm>
        </p:spPr>
        <p:txBody>
          <a:bodyPr>
            <a:normAutofit fontScale="70000" lnSpcReduction="20000"/>
          </a:bodyPr>
          <a:lstStyle/>
          <a:p>
            <a:r>
              <a:rPr lang="it-IT" dirty="0"/>
              <a:t>Scopo: prelevare i dati dalla Porta Seriale e mandarli al Database</a:t>
            </a:r>
          </a:p>
          <a:p>
            <a:r>
              <a:rPr lang="it-IT" dirty="0"/>
              <a:t>I comandi della libreria Serial:</a:t>
            </a:r>
          </a:p>
          <a:p>
            <a:pPr lvl="1"/>
            <a:r>
              <a:rPr lang="it-IT" i="1" dirty="0">
                <a:effectLst/>
              </a:rPr>
              <a:t>ser = </a:t>
            </a:r>
            <a:r>
              <a:rPr lang="it-IT" i="1" dirty="0" err="1">
                <a:effectLst/>
              </a:rPr>
              <a:t>serial.Serial</a:t>
            </a:r>
            <a:r>
              <a:rPr lang="it-IT" i="1" dirty="0">
                <a:effectLst/>
              </a:rPr>
              <a:t>('/dev/cu.usbmodem146401', 9600, timeout=0.5)</a:t>
            </a:r>
          </a:p>
          <a:p>
            <a:pPr lvl="1"/>
            <a:r>
              <a:rPr lang="it-IT" i="1" dirty="0">
                <a:effectLst/>
              </a:rPr>
              <a:t>data = ser.readline().</a:t>
            </a:r>
            <a:r>
              <a:rPr lang="it-IT" i="1" dirty="0" err="1">
                <a:effectLst/>
              </a:rPr>
              <a:t>decode</a:t>
            </a:r>
            <a:r>
              <a:rPr lang="it-IT" i="1" dirty="0">
                <a:effectLst/>
              </a:rPr>
              <a:t>('utf-8').</a:t>
            </a:r>
            <a:r>
              <a:rPr lang="it-IT" i="1" dirty="0" err="1">
                <a:effectLst/>
              </a:rPr>
              <a:t>rstrip</a:t>
            </a:r>
            <a:r>
              <a:rPr lang="it-IT" i="1" dirty="0">
                <a:effectLst/>
              </a:rPr>
              <a:t>()</a:t>
            </a:r>
          </a:p>
          <a:p>
            <a:r>
              <a:rPr lang="it-IT" dirty="0"/>
              <a:t>I comandi della libreria </a:t>
            </a:r>
            <a:r>
              <a:rPr lang="it-IT" dirty="0">
                <a:effectLst/>
              </a:rPr>
              <a:t>psycopg2</a:t>
            </a:r>
            <a:r>
              <a:rPr lang="it-IT" i="1" dirty="0">
                <a:effectLst/>
              </a:rPr>
              <a:t>:</a:t>
            </a:r>
          </a:p>
          <a:p>
            <a:pPr lvl="1"/>
            <a:r>
              <a:rPr lang="it-IT" i="1" dirty="0">
                <a:effectLst/>
              </a:rPr>
              <a:t> </a:t>
            </a:r>
            <a:r>
              <a:rPr lang="it-IT" i="1" dirty="0" err="1">
                <a:effectLst/>
              </a:rPr>
              <a:t>conn</a:t>
            </a:r>
            <a:r>
              <a:rPr lang="it-IT" i="1" dirty="0">
                <a:effectLst/>
              </a:rPr>
              <a:t> = psycopg2.connect(</a:t>
            </a:r>
            <a:r>
              <a:rPr lang="it-IT" sz="3800" dirty="0">
                <a:effectLst/>
              </a:rPr>
              <a:t> </a:t>
            </a:r>
            <a:r>
              <a:rPr lang="it-IT" i="1" dirty="0">
                <a:effectLst/>
              </a:rPr>
              <a:t>database="</a:t>
            </a:r>
            <a:r>
              <a:rPr lang="it-IT" i="1" dirty="0" err="1">
                <a:effectLst/>
              </a:rPr>
              <a:t>progettoiot</a:t>
            </a:r>
            <a:r>
              <a:rPr lang="it-IT" i="1" dirty="0">
                <a:effectLst/>
              </a:rPr>
              <a:t>", </a:t>
            </a:r>
            <a:r>
              <a:rPr lang="it-IT" i="1" dirty="0" err="1">
                <a:effectLst/>
              </a:rPr>
              <a:t>user</a:t>
            </a:r>
            <a:r>
              <a:rPr lang="it-IT" i="1" dirty="0">
                <a:effectLst/>
              </a:rPr>
              <a:t>='</a:t>
            </a:r>
            <a:r>
              <a:rPr lang="it-IT" i="1" dirty="0" err="1">
                <a:effectLst/>
              </a:rPr>
              <a:t>federicopierobon</a:t>
            </a:r>
            <a:r>
              <a:rPr lang="it-IT" i="1" dirty="0">
                <a:effectLst/>
              </a:rPr>
              <a:t>', password='', </a:t>
            </a:r>
            <a:r>
              <a:rPr lang="it-IT" i="1" dirty="0" err="1">
                <a:effectLst/>
              </a:rPr>
              <a:t>host</a:t>
            </a:r>
            <a:r>
              <a:rPr lang="it-IT" i="1" dirty="0">
                <a:effectLst/>
              </a:rPr>
              <a:t>='</a:t>
            </a:r>
            <a:r>
              <a:rPr lang="it-IT" i="1" dirty="0" err="1">
                <a:effectLst/>
              </a:rPr>
              <a:t>localhost</a:t>
            </a:r>
            <a:r>
              <a:rPr lang="it-IT" i="1" dirty="0">
                <a:effectLst/>
              </a:rPr>
              <a:t>’, </a:t>
            </a:r>
            <a:r>
              <a:rPr lang="it-IT" i="1" dirty="0" err="1">
                <a:effectLst/>
              </a:rPr>
              <a:t>port</a:t>
            </a:r>
            <a:r>
              <a:rPr lang="it-IT" i="1" dirty="0">
                <a:effectLst/>
              </a:rPr>
              <a:t>= '8080’  )</a:t>
            </a:r>
            <a:endParaRPr lang="it-IT" sz="4000" dirty="0">
              <a:effectLst/>
            </a:endParaRPr>
          </a:p>
          <a:p>
            <a:pPr lvl="1"/>
            <a:r>
              <a:rPr lang="it-IT" i="1" dirty="0">
                <a:effectLst/>
              </a:rPr>
              <a:t>x = </a:t>
            </a:r>
            <a:r>
              <a:rPr lang="it-IT" i="1" dirty="0" err="1">
                <a:effectLst/>
              </a:rPr>
              <a:t>conn.cursor</a:t>
            </a:r>
            <a:r>
              <a:rPr lang="it-IT" i="1" dirty="0">
                <a:effectLst/>
              </a:rPr>
              <a:t>()</a:t>
            </a:r>
          </a:p>
          <a:p>
            <a:pPr lvl="1"/>
            <a:r>
              <a:rPr lang="it-IT" i="1" dirty="0">
                <a:effectLst/>
              </a:rPr>
              <a:t> </a:t>
            </a:r>
            <a:r>
              <a:rPr lang="it-IT" i="1" dirty="0" err="1">
                <a:effectLst/>
              </a:rPr>
              <a:t>try</a:t>
            </a:r>
            <a:r>
              <a:rPr lang="it-IT" i="1" dirty="0">
                <a:effectLst/>
              </a:rPr>
              <a:t>:</a:t>
            </a:r>
          </a:p>
          <a:p>
            <a:pPr marL="457200" lvl="1" indent="0">
              <a:buNone/>
            </a:pPr>
            <a:r>
              <a:rPr lang="it-IT" i="1" dirty="0">
                <a:effectLst/>
              </a:rPr>
              <a:t>	</a:t>
            </a:r>
            <a:r>
              <a:rPr lang="it-IT" i="1" dirty="0" err="1">
                <a:effectLst/>
              </a:rPr>
              <a:t>x.execute</a:t>
            </a:r>
            <a:r>
              <a:rPr lang="it-IT" i="1" dirty="0">
                <a:effectLst/>
              </a:rPr>
              <a:t>("""</a:t>
            </a:r>
            <a:r>
              <a:rPr lang="it-IT" i="1" dirty="0" err="1">
                <a:effectLst/>
              </a:rPr>
              <a:t>insert</a:t>
            </a:r>
            <a:r>
              <a:rPr lang="it-IT" i="1" dirty="0">
                <a:effectLst/>
              </a:rPr>
              <a:t> </a:t>
            </a:r>
            <a:r>
              <a:rPr lang="it-IT" i="1" dirty="0" err="1">
                <a:effectLst/>
              </a:rPr>
              <a:t>into</a:t>
            </a:r>
            <a:r>
              <a:rPr lang="it-IT" i="1" dirty="0">
                <a:effectLst/>
              </a:rPr>
              <a:t> accesso(</a:t>
            </a:r>
            <a:r>
              <a:rPr lang="it-IT" i="1" dirty="0" err="1">
                <a:effectLst/>
              </a:rPr>
              <a:t>timestamp</a:t>
            </a:r>
            <a:r>
              <a:rPr lang="it-IT" i="1" dirty="0">
                <a:effectLst/>
              </a:rPr>
              <a:t>, casa, porta, </a:t>
            </a:r>
            <a:r>
              <a:rPr lang="it-IT" i="1" dirty="0" err="1">
                <a:effectLst/>
              </a:rPr>
              <a:t>mac_address</a:t>
            </a:r>
            <a:r>
              <a:rPr lang="it-IT" i="1" dirty="0">
                <a:effectLst/>
              </a:rPr>
              <a:t>) 	</a:t>
            </a:r>
            <a:r>
              <a:rPr lang="it-IT" i="1" dirty="0" err="1">
                <a:effectLst/>
              </a:rPr>
              <a:t>values</a:t>
            </a:r>
            <a:r>
              <a:rPr lang="it-IT" i="1" dirty="0">
                <a:effectLst/>
              </a:rPr>
              <a:t>(%</a:t>
            </a:r>
            <a:r>
              <a:rPr lang="it-IT" i="1" dirty="0" err="1">
                <a:effectLst/>
              </a:rPr>
              <a:t>s</a:t>
            </a:r>
            <a:r>
              <a:rPr lang="it-IT" i="1" dirty="0">
                <a:effectLst/>
              </a:rPr>
              <a:t>,%</a:t>
            </a:r>
            <a:r>
              <a:rPr lang="it-IT" i="1" dirty="0" err="1">
                <a:effectLst/>
              </a:rPr>
              <a:t>s</a:t>
            </a:r>
            <a:r>
              <a:rPr lang="it-IT" i="1" dirty="0">
                <a:effectLst/>
              </a:rPr>
              <a:t>,%</a:t>
            </a:r>
            <a:r>
              <a:rPr lang="it-IT" i="1" dirty="0" err="1">
                <a:effectLst/>
              </a:rPr>
              <a:t>s</a:t>
            </a:r>
            <a:r>
              <a:rPr lang="it-IT" i="1" dirty="0">
                <a:effectLst/>
              </a:rPr>
              <a:t>,%</a:t>
            </a:r>
            <a:r>
              <a:rPr lang="it-IT" i="1" dirty="0" err="1">
                <a:effectLst/>
              </a:rPr>
              <a:t>s</a:t>
            </a:r>
            <a:r>
              <a:rPr lang="it-IT" i="1" dirty="0">
                <a:effectLst/>
              </a:rPr>
              <a:t>);""",(timestamp,'CasaTest1','PortaTest1','0035FFE4E97C’))</a:t>
            </a:r>
            <a:endParaRPr lang="it-IT" sz="3800" dirty="0">
              <a:effectLst/>
            </a:endParaRPr>
          </a:p>
          <a:p>
            <a:pPr marL="457200" lvl="1" indent="0">
              <a:buNone/>
            </a:pPr>
            <a:r>
              <a:rPr lang="it-IT" i="1" dirty="0">
                <a:effectLst/>
              </a:rPr>
              <a:t>             </a:t>
            </a:r>
            <a:r>
              <a:rPr lang="it-IT" i="1" dirty="0" err="1">
                <a:effectLst/>
              </a:rPr>
              <a:t>conn.commit</a:t>
            </a:r>
            <a:r>
              <a:rPr lang="it-IT" i="1" dirty="0">
                <a:effectLst/>
              </a:rPr>
              <a:t>()</a:t>
            </a:r>
            <a:endParaRPr lang="it-IT" sz="4000" dirty="0">
              <a:effectLst/>
            </a:endParaRPr>
          </a:p>
          <a:p>
            <a:pPr marL="0" indent="0">
              <a:buNone/>
            </a:pPr>
            <a:r>
              <a:rPr lang="it-IT" i="1" dirty="0">
                <a:effectLst/>
              </a:rPr>
              <a:t>	       </a:t>
            </a:r>
            <a:r>
              <a:rPr lang="it-IT" i="1" dirty="0" err="1">
                <a:effectLst/>
              </a:rPr>
              <a:t>except</a:t>
            </a:r>
            <a:r>
              <a:rPr lang="it-IT" i="1" dirty="0">
                <a:effectLst/>
              </a:rPr>
              <a:t>:</a:t>
            </a:r>
            <a:endParaRPr lang="it-IT" sz="4000" dirty="0">
              <a:effectLst/>
            </a:endParaRPr>
          </a:p>
          <a:p>
            <a:pPr marL="0" indent="0">
              <a:buNone/>
            </a:pPr>
            <a:r>
              <a:rPr lang="it-IT" i="1" dirty="0">
                <a:effectLst/>
              </a:rPr>
              <a:t>	             </a:t>
            </a:r>
            <a:r>
              <a:rPr lang="it-IT" i="1" dirty="0" err="1">
                <a:effectLst/>
              </a:rPr>
              <a:t>conn.rollback</a:t>
            </a:r>
            <a:r>
              <a:rPr lang="it-IT" i="1" dirty="0">
                <a:effectLst/>
              </a:rPr>
              <a:t>()</a:t>
            </a:r>
            <a:endParaRPr lang="it-IT" sz="4000" dirty="0">
              <a:effectLst/>
            </a:endParaRPr>
          </a:p>
          <a:p>
            <a:pPr lvl="1"/>
            <a:r>
              <a:rPr lang="it-IT" i="1" dirty="0" err="1">
                <a:effectLst/>
              </a:rPr>
              <a:t>conn.close</a:t>
            </a:r>
            <a:r>
              <a:rPr lang="it-IT" i="1" dirty="0">
                <a:effectLst/>
              </a:rPr>
              <a:t>()</a:t>
            </a:r>
            <a:endParaRPr lang="it-IT" sz="38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8797033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91C76DA-45FB-0146-8F85-980F80B8B2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Sviluppi Futuri - 1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F5A2C1E-116A-B845-8E5B-200C6D1C95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2347" y="2174241"/>
            <a:ext cx="4036854" cy="3698239"/>
          </a:xfrm>
        </p:spPr>
        <p:txBody>
          <a:bodyPr/>
          <a:lstStyle/>
          <a:p>
            <a:r>
              <a:rPr lang="it-IT" dirty="0"/>
              <a:t>Sicurezza:</a:t>
            </a:r>
          </a:p>
          <a:p>
            <a:pPr lvl="1"/>
            <a:r>
              <a:rPr lang="it-IT" dirty="0"/>
              <a:t>Utilizzo password</a:t>
            </a:r>
          </a:p>
          <a:p>
            <a:pPr lvl="1"/>
            <a:r>
              <a:rPr lang="it-IT" dirty="0"/>
              <a:t>Attacco MAC </a:t>
            </a:r>
            <a:r>
              <a:rPr lang="it-IT" dirty="0" err="1"/>
              <a:t>Spoofing</a:t>
            </a:r>
            <a:endParaRPr lang="it-IT" dirty="0"/>
          </a:p>
          <a:p>
            <a:pPr lvl="1"/>
            <a:r>
              <a:rPr lang="it-IT" dirty="0" err="1"/>
              <a:t>Jamming</a:t>
            </a:r>
            <a:endParaRPr lang="it-IT" dirty="0"/>
          </a:p>
          <a:p>
            <a:pPr lvl="1"/>
            <a:r>
              <a:rPr lang="it-IT" dirty="0"/>
              <a:t>Furto del Device</a:t>
            </a:r>
          </a:p>
        </p:txBody>
      </p:sp>
      <p:pic>
        <p:nvPicPr>
          <p:cNvPr id="3074" name="Picture 2" descr="https://lh4.googleusercontent.com/3pF-ceteWHBe8i_Ca79ZMYIKLoTAiTt-It_llaXUCSk1du9H9qnmEAq1Nb5XehdpwBTuwsBDXcUqQd_VWxW-xoprxBcDuq4fPPbhIhzn2jiUtxAKRQsdi4xU_AaXwolhW1bCYy9g">
            <a:extLst>
              <a:ext uri="{FF2B5EF4-FFF2-40B4-BE49-F238E27FC236}">
                <a16:creationId xmlns:a16="http://schemas.microsoft.com/office/drawing/2014/main" id="{5E2A03E4-6686-9F45-A10C-28FC124927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9404" y="2728166"/>
            <a:ext cx="3702565" cy="2590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567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9D9F7D7-18CB-A646-9DE8-8E476B523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Sviluppi futuri - 2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E08296F0-14BD-0646-B9EC-1E32C57C5015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141413" y="3359630"/>
            <a:ext cx="4111307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Applicazione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Domotica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339BECA8-38BB-0449-BB62-CC2E3FA668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3441" y="3213099"/>
            <a:ext cx="7607300" cy="20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4686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D3B70E9-67EC-EF4C-BADD-BC86928EAB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idea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B089650-88EB-D34E-A11F-E690493DE7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716" y="1900880"/>
            <a:ext cx="5141895" cy="3672841"/>
          </a:xfrm>
        </p:spPr>
        <p:txBody>
          <a:bodyPr/>
          <a:lstStyle/>
          <a:p>
            <a:r>
              <a:rPr lang="it-IT" dirty="0"/>
              <a:t>Le persone cercano di essere sempre più comode</a:t>
            </a:r>
          </a:p>
          <a:p>
            <a:r>
              <a:rPr lang="it-IT" dirty="0"/>
              <a:t>Aumentano gli accessori collegati via Bluetooth</a:t>
            </a:r>
          </a:p>
          <a:p>
            <a:pPr marL="0" indent="0">
              <a:buNone/>
            </a:pPr>
            <a:endParaRPr lang="it-IT" dirty="0"/>
          </a:p>
          <a:p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8C3A42B1-3678-EE42-ADAA-DD3A24E62D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4238" y="2371519"/>
            <a:ext cx="5628870" cy="3202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0538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0FED6B4-8FCB-3241-B76D-B95CDD66E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Progettazione</a:t>
            </a:r>
          </a:p>
        </p:txBody>
      </p:sp>
      <p:pic>
        <p:nvPicPr>
          <p:cNvPr id="1026" name="Picture 2" descr="Attachment.jpeg">
            <a:extLst>
              <a:ext uri="{FF2B5EF4-FFF2-40B4-BE49-F238E27FC236}">
                <a16:creationId xmlns:a16="http://schemas.microsoft.com/office/drawing/2014/main" id="{93ADFC29-1CB2-F047-B165-D963AF36464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2453" y="2253032"/>
            <a:ext cx="5938362" cy="3756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F027C4C8-D323-FC48-89B4-9FCF99264E95}"/>
              </a:ext>
            </a:extLst>
          </p:cNvPr>
          <p:cNvSpPr txBox="1"/>
          <p:nvPr/>
        </p:nvSpPr>
        <p:spPr>
          <a:xfrm>
            <a:off x="386080" y="2253032"/>
            <a:ext cx="451104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Il sistema sarà formato da:</a:t>
            </a:r>
          </a:p>
          <a:p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Microcontrollore Slave</a:t>
            </a:r>
          </a:p>
          <a:p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Microcontrollore Master</a:t>
            </a:r>
          </a:p>
          <a:p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Porta Seriale</a:t>
            </a:r>
          </a:p>
          <a:p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Programma in Python</a:t>
            </a:r>
          </a:p>
          <a:p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Database</a:t>
            </a:r>
          </a:p>
        </p:txBody>
      </p:sp>
    </p:spTree>
    <p:extLst>
      <p:ext uri="{BB962C8B-B14F-4D97-AF65-F5344CB8AC3E}">
        <p14:creationId xmlns:p14="http://schemas.microsoft.com/office/powerpoint/2010/main" val="24470098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023772-9CFC-0442-B651-999632E23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Realizzazione 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88EDDAD-87D6-B944-8D14-1F9BA04E9F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3920" y="2204721"/>
            <a:ext cx="10163491" cy="35864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dirty="0"/>
              <a:t>I passi sono stati:</a:t>
            </a:r>
          </a:p>
          <a:p>
            <a:r>
              <a:rPr lang="it-IT" dirty="0"/>
              <a:t>Ricerca Moduli </a:t>
            </a:r>
          </a:p>
          <a:p>
            <a:r>
              <a:rPr lang="it-IT" dirty="0"/>
              <a:t>Test HM-10</a:t>
            </a:r>
          </a:p>
          <a:p>
            <a:r>
              <a:rPr lang="it-IT" dirty="0"/>
              <a:t>Test Motore Stepper e Driver ULN2003</a:t>
            </a:r>
          </a:p>
          <a:p>
            <a:r>
              <a:rPr lang="it-IT" dirty="0"/>
              <a:t>Creazione Prototipo</a:t>
            </a:r>
          </a:p>
          <a:p>
            <a:r>
              <a:rPr lang="it-IT" dirty="0"/>
              <a:t>Creazione Database</a:t>
            </a:r>
          </a:p>
          <a:p>
            <a:r>
              <a:rPr lang="it-IT" dirty="0"/>
              <a:t>Scrittura codice Python</a:t>
            </a:r>
          </a:p>
        </p:txBody>
      </p:sp>
    </p:spTree>
    <p:extLst>
      <p:ext uri="{BB962C8B-B14F-4D97-AF65-F5344CB8AC3E}">
        <p14:creationId xmlns:p14="http://schemas.microsoft.com/office/powerpoint/2010/main" val="30151969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9678CE8-D3F9-7949-9DA9-43DCE330C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Ricerca Moduli 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065FD8C-23B5-AC4D-A381-9E54CF2C0E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133601"/>
            <a:ext cx="4405947" cy="3159760"/>
          </a:xfrm>
        </p:spPr>
        <p:txBody>
          <a:bodyPr/>
          <a:lstStyle/>
          <a:p>
            <a:pPr marL="0" indent="0">
              <a:buNone/>
            </a:pPr>
            <a:r>
              <a:rPr lang="it-IT" dirty="0"/>
              <a:t>I moduli utilizzati sono stati: </a:t>
            </a:r>
          </a:p>
          <a:p>
            <a:r>
              <a:rPr lang="it-IT" dirty="0"/>
              <a:t>Modulo Bluetooth HM-10 BLE</a:t>
            </a:r>
          </a:p>
          <a:p>
            <a:r>
              <a:rPr lang="it-IT" dirty="0"/>
              <a:t>Motore Stepper e relativo Driver ULN2003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29BCB1A2-293D-DF47-96B1-7C597BF575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5449" y="4260439"/>
            <a:ext cx="2137720" cy="2161211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12A9BAAA-C46D-654C-8D09-E31AD38F84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66564" y="4265040"/>
            <a:ext cx="2252225" cy="2156611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3D55A40D-9F61-5040-BF5F-84000E144B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5951" y="2133601"/>
            <a:ext cx="4848756" cy="1968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2773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B213A55-48BD-3048-9434-F505A9480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Test hm-10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143647E-B110-4342-82FB-13E25E4AD9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514600"/>
            <a:ext cx="4598987" cy="2672080"/>
          </a:xfrm>
        </p:spPr>
        <p:txBody>
          <a:bodyPr/>
          <a:lstStyle/>
          <a:p>
            <a:pPr marL="0" indent="0">
              <a:buNone/>
            </a:pPr>
            <a:r>
              <a:rPr lang="it-IT" dirty="0"/>
              <a:t>Ci sono state 2 fasi: </a:t>
            </a:r>
          </a:p>
          <a:p>
            <a:pPr marL="457200" indent="-457200">
              <a:buFont typeface="+mj-lt"/>
              <a:buAutoNum type="arabicPeriod"/>
            </a:pPr>
            <a:r>
              <a:rPr lang="it-IT" dirty="0"/>
              <a:t>Riuscire ad instaurare un dialogo</a:t>
            </a:r>
          </a:p>
          <a:p>
            <a:pPr marL="0" indent="0">
              <a:buNone/>
            </a:pPr>
            <a:r>
              <a:rPr lang="it-IT" dirty="0"/>
              <a:t>2. 	Cercare di far connettere il master allo slave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634CD9F-0DCF-214D-AF60-B6CB3220C3F9}"/>
              </a:ext>
            </a:extLst>
          </p:cNvPr>
          <p:cNvSpPr txBox="1"/>
          <p:nvPr/>
        </p:nvSpPr>
        <p:spPr>
          <a:xfrm>
            <a:off x="6695440" y="2973477"/>
            <a:ext cx="532384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Comandi AT: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AT+ADDR?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AT+ROLE 0 / 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AT+NOTI 0 / 1</a:t>
            </a:r>
          </a:p>
          <a:p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AT+CONMacAddress</a:t>
            </a:r>
          </a:p>
        </p:txBody>
      </p:sp>
    </p:spTree>
    <p:extLst>
      <p:ext uri="{BB962C8B-B14F-4D97-AF65-F5344CB8AC3E}">
        <p14:creationId xmlns:p14="http://schemas.microsoft.com/office/powerpoint/2010/main" val="7065212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119BAC1-1804-7942-BA44-881C751BF8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Test Motore Stepper e Driver ULN2003</a:t>
            </a:r>
            <a:br>
              <a:rPr lang="it-IT" dirty="0"/>
            </a:b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505E344-0F99-B24D-8C9D-CDB7D5756B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666999"/>
            <a:ext cx="10522267" cy="3764281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it-IT" dirty="0"/>
              <a:t>Si è utilizzata la libreria Stepper.h:</a:t>
            </a:r>
          </a:p>
          <a:p>
            <a:r>
              <a:rPr lang="it-IT" dirty="0"/>
              <a:t>Primo Problema il non riuscire a girare in modo Antiorario</a:t>
            </a:r>
          </a:p>
          <a:p>
            <a:r>
              <a:rPr lang="it-IT" dirty="0"/>
              <a:t>Si sono istanziate:</a:t>
            </a:r>
          </a:p>
          <a:p>
            <a:pPr lvl="1"/>
            <a:r>
              <a:rPr lang="it-IT" i="1" dirty="0">
                <a:effectLst/>
              </a:rPr>
              <a:t>int step_mode = 2; </a:t>
            </a:r>
          </a:p>
          <a:p>
            <a:pPr lvl="1"/>
            <a:r>
              <a:rPr lang="it-IT" i="1" dirty="0">
                <a:effectLst/>
              </a:rPr>
              <a:t>int stepsPerRevolution = 2048 * (step_mode/4) ; </a:t>
            </a:r>
          </a:p>
          <a:p>
            <a:pPr lvl="1"/>
            <a:r>
              <a:rPr lang="it-IT" i="1" dirty="0">
                <a:effectLst/>
              </a:rPr>
              <a:t>Stepper myStepper(stepsPerRevolution,8,9,10,11,step_mode);</a:t>
            </a:r>
            <a:endParaRPr lang="it-IT" sz="4600" dirty="0">
              <a:effectLst/>
            </a:endParaRPr>
          </a:p>
          <a:p>
            <a:r>
              <a:rPr lang="it-IT" dirty="0"/>
              <a:t>Si sono usati i seguenti comandi:</a:t>
            </a:r>
          </a:p>
          <a:p>
            <a:pPr lvl="1"/>
            <a:r>
              <a:rPr lang="it-IT" i="1" dirty="0">
                <a:effectLst/>
              </a:rPr>
              <a:t>myStepper.setSpeed(60);</a:t>
            </a:r>
          </a:p>
          <a:p>
            <a:pPr lvl="1"/>
            <a:r>
              <a:rPr lang="it-IT" i="1" dirty="0">
                <a:effectLst/>
              </a:rPr>
              <a:t>myStepper.step(-mysteps);</a:t>
            </a:r>
          </a:p>
          <a:p>
            <a:pPr lvl="1"/>
            <a:r>
              <a:rPr lang="it-IT" i="1" dirty="0">
                <a:effectLst/>
              </a:rPr>
              <a:t>myStepper.step(mysteps);</a:t>
            </a:r>
            <a:br>
              <a:rPr lang="it-IT" dirty="0"/>
            </a:br>
            <a:br>
              <a:rPr lang="it-IT" dirty="0"/>
            </a:br>
            <a:endParaRPr lang="it-IT" dirty="0"/>
          </a:p>
          <a:p>
            <a:pPr lvl="1"/>
            <a:endParaRPr lang="it-IT" dirty="0"/>
          </a:p>
          <a:p>
            <a:pPr marL="0" indent="0">
              <a:buNone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6111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6CDC066-52A2-724B-99BC-9CFA7326D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Creazione Prototipo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E71195ED-F6C4-1045-B356-5CFE570775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73152" y="2284282"/>
            <a:ext cx="4011202" cy="3918811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6DD038B2-95A8-444A-939D-08A706E3D4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5450264" y="2330478"/>
            <a:ext cx="6219213" cy="3918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8549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EFA2D09-7E24-3443-BB99-0AAB5173D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Creazione Database</a:t>
            </a:r>
          </a:p>
        </p:txBody>
      </p:sp>
      <p:pic>
        <p:nvPicPr>
          <p:cNvPr id="2050" name="Picture 2" descr="Attachment.jpeg">
            <a:extLst>
              <a:ext uri="{FF2B5EF4-FFF2-40B4-BE49-F238E27FC236}">
                <a16:creationId xmlns:a16="http://schemas.microsoft.com/office/drawing/2014/main" id="{2126107E-F3F2-2849-9F8F-42F69D6F79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3040" y="2843098"/>
            <a:ext cx="6209156" cy="2411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84E250B7-A929-394F-BF24-ECD64FCB0249}"/>
              </a:ext>
            </a:extLst>
          </p:cNvPr>
          <p:cNvSpPr txBox="1"/>
          <p:nvPr/>
        </p:nvSpPr>
        <p:spPr>
          <a:xfrm>
            <a:off x="701040" y="3171597"/>
            <a:ext cx="4572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Nato per registrare gli accessi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Si è usato PostGresSQL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Può essere sfruttato da un’applicazione futura</a:t>
            </a:r>
          </a:p>
        </p:txBody>
      </p:sp>
    </p:spTree>
    <p:extLst>
      <p:ext uri="{BB962C8B-B14F-4D97-AF65-F5344CB8AC3E}">
        <p14:creationId xmlns:p14="http://schemas.microsoft.com/office/powerpoint/2010/main" val="332281417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Rete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Rete</Template>
  <TotalTime>199</TotalTime>
  <Words>301</Words>
  <Application>Microsoft Macintosh PowerPoint</Application>
  <PresentationFormat>Widescreen</PresentationFormat>
  <Paragraphs>82</Paragraphs>
  <Slides>12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2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12</vt:i4>
      </vt:variant>
    </vt:vector>
  </HeadingPairs>
  <TitlesOfParts>
    <vt:vector size="15" baseType="lpstr">
      <vt:lpstr>Arial</vt:lpstr>
      <vt:lpstr>Century Gothic</vt:lpstr>
      <vt:lpstr>Rete</vt:lpstr>
      <vt:lpstr>Progetto serratura ad apertura Bluetooth</vt:lpstr>
      <vt:lpstr>idea</vt:lpstr>
      <vt:lpstr>Progettazione</vt:lpstr>
      <vt:lpstr>Realizzazione </vt:lpstr>
      <vt:lpstr>Ricerca Moduli </vt:lpstr>
      <vt:lpstr>Test hm-10</vt:lpstr>
      <vt:lpstr>Test Motore Stepper e Driver ULN2003 </vt:lpstr>
      <vt:lpstr>Creazione Prototipo</vt:lpstr>
      <vt:lpstr>Creazione Database</vt:lpstr>
      <vt:lpstr>Scrittura codice Python</vt:lpstr>
      <vt:lpstr>Sviluppi Futuri - 1</vt:lpstr>
      <vt:lpstr>Sviluppi futuri - 2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Progetto serratura ad apertura Bluetooth</dc:title>
  <dc:creator>Federico Pierobon</dc:creator>
  <cp:lastModifiedBy>Federico Pierobon</cp:lastModifiedBy>
  <cp:revision>8</cp:revision>
  <dcterms:created xsi:type="dcterms:W3CDTF">2022-02-20T14:28:23Z</dcterms:created>
  <dcterms:modified xsi:type="dcterms:W3CDTF">2022-02-21T09:45:10Z</dcterms:modified>
</cp:coreProperties>
</file>

<file path=docProps/thumbnail.jpeg>
</file>